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52F124B-4E41-C144-E4CA-2A7AE69757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279FECF-89AE-E909-B343-BE82893793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7643811-BBC4-28A5-4FCD-3355B13E8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F38AF-6F19-4B3D-9AA1-4611EF491326}" type="datetimeFigureOut">
              <a:rPr lang="el-GR" smtClean="0"/>
              <a:t>7/3/2023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0885BC3-9058-288C-26E1-F67DE2CB9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2D85236-C3DE-8379-35D1-75C5BC58A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13613-7C16-475D-BF03-14234125E4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005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4516A3-0757-7939-6D43-57D831D7D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046BB09-C157-3E8A-F469-B6F0A8E227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E8A645B-E60D-4EAC-2474-76A120162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F38AF-6F19-4B3D-9AA1-4611EF491326}" type="datetimeFigureOut">
              <a:rPr lang="el-GR" smtClean="0"/>
              <a:t>7/3/2023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84FF8C3-AAF0-5B6A-250F-2CC336F04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0E0416D-6CDE-DD6D-A564-D03F2FEC8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13613-7C16-475D-BF03-14234125E4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2123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B28762A2-3037-4434-2222-402EF17B8E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16A21AF-5B45-6A9C-470F-BD955045A3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2C38A24-4574-A685-BF26-F9D715A3F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F38AF-6F19-4B3D-9AA1-4611EF491326}" type="datetimeFigureOut">
              <a:rPr lang="el-GR" smtClean="0"/>
              <a:t>7/3/2023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5652889-0325-3E33-FE5C-B3DDDC9A3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8680258-FE1A-16E7-2DAE-370E2B3A7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13613-7C16-475D-BF03-14234125E4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676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8292CB2-37BD-AA13-0A0D-37A80886D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67BAC71-EB14-7D12-4F5E-6B5506E44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26869DF-F9EB-08B5-467E-C1B65F4DB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F38AF-6F19-4B3D-9AA1-4611EF491326}" type="datetimeFigureOut">
              <a:rPr lang="el-GR" smtClean="0"/>
              <a:t>7/3/2023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2AB38D4-8C87-769D-60E3-D57CFDF50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97B7ED1-6A3C-88AA-D583-5845F4D1D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13613-7C16-475D-BF03-14234125E4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92134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54BCB86-444A-F183-55C8-D64D05109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99B7315-A695-E3C6-6C97-FE1C1018FE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86D0F6B-41A9-4565-194C-C9B8DDA17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F38AF-6F19-4B3D-9AA1-4611EF491326}" type="datetimeFigureOut">
              <a:rPr lang="el-GR" smtClean="0"/>
              <a:t>7/3/2023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F2699DA-6BBE-6BEC-DC3E-006B00C42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94B0326-7FAC-4BDA-FA67-D84A87999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13613-7C16-475D-BF03-14234125E4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4296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260370-38C6-A2AF-E215-6A2BEAFB0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A28DBF9-4E18-3736-51BE-E290970607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3BC57F9-8A5D-5C99-ABDF-DCCC403BB8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6546134-98C3-4880-6AAA-231B1C1CC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F38AF-6F19-4B3D-9AA1-4611EF491326}" type="datetimeFigureOut">
              <a:rPr lang="el-GR" smtClean="0"/>
              <a:t>7/3/2023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081D91E-05E2-4DC4-5DFE-6A2322DCD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4B9B9F9-3D85-2347-C2A0-7B3248246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13613-7C16-475D-BF03-14234125E4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3457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9F51492-188A-1EA7-9628-46A000444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93B41E0-BB4B-59F5-4597-0C955CE8B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B43F4F3-6369-B1FA-D3A8-E027235EAF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5684F429-44C3-F3E3-C622-AEAEFD6C21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324667A-7D68-384B-D3DD-67D9B664AD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B7954DC5-B588-2AE6-E126-F403A26D6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F38AF-6F19-4B3D-9AA1-4611EF491326}" type="datetimeFigureOut">
              <a:rPr lang="el-GR" smtClean="0"/>
              <a:t>7/3/2023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54CF924B-A0C4-E7B6-C93E-A30B1C474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5E89010D-78A3-C6C7-F389-369DDD910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13613-7C16-475D-BF03-14234125E4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4031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73F2556-4B4F-A9BE-AA6C-50CA83672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2A3EC298-BC41-9293-EDC9-AD60FC3E3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F38AF-6F19-4B3D-9AA1-4611EF491326}" type="datetimeFigureOut">
              <a:rPr lang="el-GR" smtClean="0"/>
              <a:t>7/3/2023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66B3E210-E1EA-0FC1-C65B-9612432E4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791C1B69-3A6E-E9D8-DE04-818DDDB2A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13613-7C16-475D-BF03-14234125E4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1999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8BB2B959-0F2E-6780-292F-582A9388A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F38AF-6F19-4B3D-9AA1-4611EF491326}" type="datetimeFigureOut">
              <a:rPr lang="el-GR" smtClean="0"/>
              <a:t>7/3/2023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191630BF-645E-3615-22AC-157DE6751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EE582C89-0A94-0EAF-56EE-DFD0FC96F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13613-7C16-475D-BF03-14234125E4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4051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DD29D99-DC86-D0BC-8037-A040AD397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71223FD-650B-A783-D125-7CA28DD72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24F3072-5FF7-7DC2-607E-663C907425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8EA5DA8-F1D0-C335-0FEC-0EE8CFA5A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F38AF-6F19-4B3D-9AA1-4611EF491326}" type="datetimeFigureOut">
              <a:rPr lang="el-GR" smtClean="0"/>
              <a:t>7/3/2023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211D97D-97A6-52A7-C2BE-EF343A02C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BB85D90-E299-2D42-5852-9DAC8B404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13613-7C16-475D-BF03-14234125E4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5507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C58491A-F18E-AD0E-A315-FF5645DE5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6AFBB6C9-BC72-7241-9A1F-1E56A6AB42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E2C46F0-17F4-ADD7-AFDE-109F9F390D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DDBCB33-6A73-43D9-B199-88BECDE5F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F38AF-6F19-4B3D-9AA1-4611EF491326}" type="datetimeFigureOut">
              <a:rPr lang="el-GR" smtClean="0"/>
              <a:t>7/3/2023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8301AAB-B044-6F4C-BD0E-05666E5C3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868D670-0AAF-3E30-FC52-25913AF03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13613-7C16-475D-BF03-14234125E4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9767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CEE53BA6-16D7-227D-2409-C0467DB87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14ABDEC-D9BD-408B-DD8F-F98A9ED44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C682355-4703-AABB-F7F4-ADECA0FB6E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F38AF-6F19-4B3D-9AA1-4611EF491326}" type="datetimeFigureOut">
              <a:rPr lang="el-GR" smtClean="0"/>
              <a:t>7/3/2023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1C85E32-F12B-1BEB-17B1-749548E45E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7EB5C7C-6AF5-7478-8C6B-6D406561D5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13613-7C16-475D-BF03-14234125E4F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17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27CC8BBA-CAF4-9618-5811-D1D3E6A4D927}"/>
              </a:ext>
            </a:extLst>
          </p:cNvPr>
          <p:cNvSpPr/>
          <p:nvPr/>
        </p:nvSpPr>
        <p:spPr>
          <a:xfrm>
            <a:off x="0" y="0"/>
            <a:ext cx="12192000" cy="83602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D9AFD8AD-3F63-47CD-C1CF-59623422BE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4332" y="5365926"/>
            <a:ext cx="2559761" cy="94084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350A065-C1D0-6100-D13E-B7AD91A6CAEA}"/>
              </a:ext>
            </a:extLst>
          </p:cNvPr>
          <p:cNvSpPr txBox="1"/>
          <p:nvPr/>
        </p:nvSpPr>
        <p:spPr>
          <a:xfrm>
            <a:off x="330926" y="1492074"/>
            <a:ext cx="11703761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€130εκ </a:t>
            </a:r>
            <a:r>
              <a:rPr lang="el-G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πωλήσεις δερμοκαλλυντικών από </a:t>
            </a:r>
            <a:r>
              <a:rPr lang="el-G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15 </a:t>
            </a:r>
            <a:r>
              <a:rPr lang="el-G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μεγάλα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e-</a:t>
            </a:r>
            <a:r>
              <a:rPr lang="el-G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φαρμακεία </a:t>
            </a:r>
            <a:r>
              <a:rPr lang="el-G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vs</a:t>
            </a:r>
            <a:r>
              <a:rPr lang="el-G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l-G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€170εκ.</a:t>
            </a:r>
            <a:r>
              <a:rPr lang="el-G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πωλήσεις από </a:t>
            </a:r>
            <a:r>
              <a:rPr lang="el-G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11.000</a:t>
            </a:r>
            <a:r>
              <a:rPr lang="el-G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φυσικά φαρμακεία.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€100εκ</a:t>
            </a:r>
            <a:r>
              <a:rPr lang="el-G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πωλήσεις δερμοκαλλυντικών από online </a:t>
            </a:r>
            <a:r>
              <a:rPr lang="el-G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shops</a:t>
            </a:r>
            <a:r>
              <a:rPr lang="el-G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επιλεκτικής, online </a:t>
            </a:r>
            <a:r>
              <a:rPr lang="el-G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super</a:t>
            </a:r>
            <a:r>
              <a:rPr lang="el-G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l-G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markets</a:t>
            </a:r>
            <a:r>
              <a:rPr lang="el-G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και online </a:t>
            </a:r>
            <a:r>
              <a:rPr lang="el-G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shops</a:t>
            </a:r>
            <a:r>
              <a:rPr lang="el-G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κομμωτηρίων.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l-G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800χιλ</a:t>
            </a:r>
            <a:r>
              <a:rPr lang="el-G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Έλληνες επισκέφθηκαν το notino.gr για να αγοράσουν αρώματα και καλλυντικά τον Ιανουάριο του 2023.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l-GR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>
              <a:buSzPts val="1000"/>
              <a:tabLst>
                <a:tab pos="457200" algn="l"/>
              </a:tabLst>
            </a:pPr>
            <a:r>
              <a:rPr lang="el-GR" dirty="0">
                <a:latin typeface="Arial" panose="020B0604020202020204" pitchFamily="34" charset="0"/>
                <a:ea typeface="Calibri" panose="020F0502020204030204" pitchFamily="34" charset="0"/>
              </a:rPr>
              <a:t>Η Βιομηχανία Καλλυντικών και τα μέλη του </a:t>
            </a:r>
            <a:r>
              <a:rPr lang="el-G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ΠΣΒΑΚ πρέπει </a:t>
            </a:r>
            <a:r>
              <a:rPr lang="el-G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να επενδύσουν σε νέα ταλέντα με ειδικότητα στο ηλεκτρονικό εμπόριο </a:t>
            </a:r>
            <a:r>
              <a:rPr lang="el-G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ώστε προλάβουν το κύμα του ηλεκτρονικού εμπορίου, το οποίο μάλιστα θα δυναμώσει ιδιαίτερα στην Ελλάδα με παίκτη που θα δραστηριοποιηθεί ως αγοραστής χονδρικής και πωλητής λιανικής εντός του 2023. 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l-G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l-G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758C13-C132-E028-C212-14A73D67DC76}"/>
              </a:ext>
            </a:extLst>
          </p:cNvPr>
          <p:cNvSpPr txBox="1"/>
          <p:nvPr/>
        </p:nvSpPr>
        <p:spPr>
          <a:xfrm>
            <a:off x="330926" y="187178"/>
            <a:ext cx="9022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chemeClr val="bg1"/>
                </a:solidFill>
              </a:rPr>
              <a:t>Τα Καλλυντικά στο Ηλεκτρονικό Εμπόριο 2022</a:t>
            </a:r>
          </a:p>
        </p:txBody>
      </p:sp>
    </p:spTree>
    <p:extLst>
      <p:ext uri="{BB962C8B-B14F-4D97-AF65-F5344CB8AC3E}">
        <p14:creationId xmlns:p14="http://schemas.microsoft.com/office/powerpoint/2010/main" val="322529341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112</Words>
  <Application>Microsoft Office PowerPoint</Application>
  <PresentationFormat>Ευρεία οθόνη</PresentationFormat>
  <Paragraphs>8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Θέμα του Office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Π.Σ.Β.Α.Κ. Π.Σ.Β.Α.Κ.</dc:creator>
  <cp:lastModifiedBy>Π.Σ.Β.Α.Κ. Π.Σ.Β.Α.Κ.</cp:lastModifiedBy>
  <cp:revision>2</cp:revision>
  <dcterms:created xsi:type="dcterms:W3CDTF">2023-03-07T13:04:37Z</dcterms:created>
  <dcterms:modified xsi:type="dcterms:W3CDTF">2023-03-07T13:19:53Z</dcterms:modified>
</cp:coreProperties>
</file>